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3228" y="-1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72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22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90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9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9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5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8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84" y="-108520"/>
            <a:ext cx="6858000" cy="9252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1052736" y="1259632"/>
            <a:ext cx="468052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Муниципальное автономное дошкольное образовательное учреждение</a:t>
            </a:r>
          </a:p>
          <a:p>
            <a:pPr algn="ctr"/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детский сад №  29 «Полянка» г. </a:t>
            </a:r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Павлово</a:t>
            </a:r>
          </a:p>
          <a:p>
            <a:pPr algn="ctr"/>
            <a:endParaRPr lang="ru-RU" sz="3200" dirty="0" smtClean="0"/>
          </a:p>
          <a:p>
            <a:pPr algn="ctr"/>
            <a:r>
              <a:rPr lang="ru-RU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Как </a:t>
            </a:r>
            <a:r>
              <a:rPr lang="ru-RU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приобщить ребенка к русской народной </a:t>
            </a:r>
            <a:r>
              <a:rPr lang="ru-RU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культуре</a:t>
            </a:r>
            <a:endParaRPr lang="ru-RU" sz="32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  <a:p>
            <a:pPr algn="r"/>
            <a:r>
              <a:rPr lang="ru-RU" sz="1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Подготовила: воспитатель</a:t>
            </a:r>
          </a:p>
          <a:p>
            <a:pPr algn="r"/>
            <a:r>
              <a:rPr lang="ru-RU" sz="1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Белова Т.А.</a:t>
            </a:r>
          </a:p>
          <a:p>
            <a:pPr algn="r"/>
            <a:r>
              <a:rPr lang="ru-RU" sz="1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Павлово 2024г</a:t>
            </a:r>
            <a:endParaRPr lang="ru-RU" sz="1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72816" y="6300192"/>
            <a:ext cx="39964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600" b="1" i="1" dirty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44" y="4716016"/>
            <a:ext cx="4392488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8" y="-69766"/>
            <a:ext cx="6858000" cy="914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124744" y="4499992"/>
            <a:ext cx="47525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/>
              <a:t> </a:t>
            </a:r>
            <a:r>
              <a:rPr lang="ru-RU" b="1" i="1" dirty="0" smtClean="0"/>
              <a:t>       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Мы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родились и живем во время больших перемен, когда над человечеством нависла угроза духовного оскудения личности, опасность утраты нравственных ориентиров: рушатся традиции, забываются обычаи, рвутся нити, связывающие старшее и младшее поколения. Сейчас очень актуальна проблема воспитания детей на основе русской национальной культуры, на собрании национальных достижений.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8780" y="1547664"/>
            <a:ext cx="39604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Страна, забывшая свою культуру, историю, традиции и национальных героев - обречена на вымирание</a:t>
            </a:r>
          </a:p>
          <a:p>
            <a:r>
              <a:rPr lang="ru-RU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                    Л.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Н. Толстой</a:t>
            </a:r>
            <a:b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</a:br>
            <a:endParaRPr lang="ru-RU"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  <a:p>
            <a:endParaRPr lang="ru-RU" sz="2400" i="1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48" y="0"/>
            <a:ext cx="6858000" cy="9144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792" y="4499992"/>
            <a:ext cx="3384376" cy="34494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40768" y="1547664"/>
            <a:ext cx="41764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Народная культура - кладезь мудрости и опыта, предмет нашей национальной гордости. Именно поэтому, в дошкольном детстве необходимо научить ребенка чувствовать и любить родную землю, родную природу, свой народ, ценить духовное богатство, ум, талант и мудрость народную. Воспитать чувство национального патриотизма, гордости за свою страну.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124774" y="1619672"/>
            <a:ext cx="48245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того чтобы приобщить ребенка к народной культуре необходимо:</a:t>
            </a:r>
          </a:p>
          <a:p>
            <a:pPr marL="285750" indent="-285750" algn="ctr">
              <a:buBlip>
                <a:blip r:embed="rId3"/>
              </a:buBlip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знакомить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детей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календарно-обрядовыми праздниками, связанными с проводами зимы, прилетом птиц и таянием снега, расцветом земли, началом лета, с посевом и уборкой хлеба.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784" y="5335548"/>
            <a:ext cx="3888432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38" y="0"/>
            <a:ext cx="6858000" cy="914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495098" y="1475656"/>
            <a:ext cx="41044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Blip>
                <a:blip r:embed="rId3"/>
              </a:buBlip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Вводить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ребенка в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мир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народной культуры через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знакомство с устным народным творчеством: сказки,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потешки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песенки,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заклички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124" y="4283968"/>
            <a:ext cx="3024336" cy="3371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4" y="0"/>
            <a:ext cx="6813376" cy="914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556793" y="1979712"/>
            <a:ext cx="40324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Blip>
                <a:blip r:embed="rId3"/>
              </a:buBlip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Вызывать любовь и интерес к народным играм. Например «Передай подковку», «Плетень», «Напои лошадку» и др.</a:t>
            </a:r>
            <a:endParaRPr lang="ru-RU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100" y="4355976"/>
            <a:ext cx="3816423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340768" y="1907704"/>
            <a:ext cx="43204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Blip>
                <a:blip r:embed="rId3"/>
              </a:buBlip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Воспитывать любовь к народному декоративно-прикладному искусству: посещать выставки, музеи, использовать народные мотивы в собственном творчестве.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760" y="4860032"/>
            <a:ext cx="1900808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08" y="4941295"/>
            <a:ext cx="2088232" cy="2429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64206" y="1691680"/>
            <a:ext cx="41044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Blip>
                <a:blip r:embed="rId3"/>
              </a:buBlip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Использовать народные мотивы в одежде и прическе ребенка.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Воспитывать чувство гордости за свою народную принадлежность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Blip>
                <a:blip r:embed="rId3"/>
              </a:buBlip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759" y="4427984"/>
            <a:ext cx="4299903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340769" y="1691680"/>
            <a:ext cx="43924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Blip>
                <a:blip r:embed="rId3"/>
              </a:buBlip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путешествиях уделять внимание посещению культурных народных центров, музеев и др.</a:t>
            </a:r>
            <a:endParaRPr lang="ru-RU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257" y="3347864"/>
            <a:ext cx="4572000" cy="4251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" y="0"/>
            <a:ext cx="6858000" cy="914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199612" y="1673762"/>
            <a:ext cx="43924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Blip>
                <a:blip r:embed="rId3"/>
              </a:buBlip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Приучать ребёнка к традиционной русской кухне, национальным блюдам и угощениям 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612" y="3243422"/>
            <a:ext cx="4752528" cy="4496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294</Words>
  <Application>Microsoft Office PowerPoint</Application>
  <PresentationFormat>Экран (4:3)</PresentationFormat>
  <Paragraphs>19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DOOM</cp:lastModifiedBy>
  <cp:revision>16</cp:revision>
  <dcterms:created xsi:type="dcterms:W3CDTF">2019-02-27T05:49:00Z</dcterms:created>
  <dcterms:modified xsi:type="dcterms:W3CDTF">2025-10-08T16:50:46Z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D6AFDD258BE349659F1E1B3269762855_13</vt:lpwstr>
  </property>
  <property fmtid="{D5CDD505-2E9C-101B-9397-08002B2CF9AE}" pid="3" name="KSOProductBuildVer">
    <vt:lpwstr>1049-12.2.0.22549</vt:lpwstr>
  </property>
</Properties>
</file>